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9" r:id="rId14"/>
    <p:sldId id="268" r:id="rId15"/>
    <p:sldId id="270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D4BCF-C96A-41FE-95E3-3046C03AA5BA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CE98A-CF45-432E-8A6F-CE053366DF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139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CE98A-CF45-432E-8A6F-CE053366DFA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9996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E775CC-34E0-F158-9736-BB7D38DA5F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EB69DC2-3F77-F416-68E2-04494E429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3FD3C6-5766-B12A-4283-8EDC90E43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562B537-29FD-6ECB-1A54-04BEB607D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CAAF55-E0E9-6F31-632D-50835CC14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3876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22AF55-D571-64E1-B302-CA17C0353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DC87BA9-EA16-0BCE-9251-1138ABD5F2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2684AF3-FCF2-B32F-9F2F-D59672BF8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E5C785-1393-9F04-ACB2-CAFC04EE9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EC2EEF-D9CA-1469-ECD5-AEA59CBD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4488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63A247E-4B34-4390-4853-31656A718C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8EE3284-F315-175E-3FB7-3DFD5182E5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93A768-361B-DE86-6C81-A375F5890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CAC38C-162D-6002-8647-F6107783E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6C8CCF-B8DF-F346-F25B-F7CB73711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0995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21D3A-DCE0-3D21-563C-8E66A9D03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B329F3C-12B4-9E4C-4598-952C8381E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936221-0BA0-34B5-4EA4-EAA50FAC4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0AFD945-AC04-DF95-DCFD-D23F70ABE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D370AAF-17B1-47F2-2FED-86265BED6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962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D4727C-E9E6-6180-2D06-0A8390F13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24D0F5-D5F1-1382-B3DB-8BB7F4F1A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228276-6C35-2DA8-78B8-B7D337DBE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2148E4-D5EF-21A2-6EA1-2CDCE73EA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C503B2-AFD0-6CE0-93BE-29DAF138A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0971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D38970-4CDB-861C-727C-0263DB8E6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64994B-6DD2-E50C-E720-545DE7F74C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E535838-6500-C8C8-88B1-CA1C3D51A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4B998D9-C7CC-AC3F-6E5F-EB8F2E2C6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3C35E67-6270-CA13-7004-4BCBCB272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2A55AD6-3E98-103C-BF05-735A9C86F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3655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E4CA3D-C505-4C06-E8E8-DDAC1B7DA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E4EB1A1-F89E-A3D2-CA8F-047216BDB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A1D52D2-D3AD-0419-B688-C30EF1C176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FF49EE8-8986-30F4-6F4D-8DD3EAF387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6E149ED-EBA7-356B-4E41-4400BAE514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AD3DB2B-2816-9EA5-AC0D-4B5848B6E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9A11587-C30A-41B1-E942-C5DB17BDD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4F8D4D7-3A19-22F7-D576-1356F6A8E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248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7272B6-749E-B9FB-9626-E781D8208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0F83E14-5210-0802-C378-E727F277E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FCDA41B-9261-D787-05E5-C0E75C49D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70E15E7-ACB6-0A0B-004F-63E1E6983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0662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0962DFF-FE16-FBCF-B832-DFADAABEF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F343225-F96F-3576-8AF2-6DBB4DF83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9F1CD78-6518-334B-5A6C-50123117C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452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5AB49D-162B-B1FB-41D1-4578A05A9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FFA811-C3AD-464C-C38D-CFA689285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5048B6A-4757-FC91-E0FF-4408FA2A7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3AF7CB7-759D-1A32-319C-CE16E22F5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F0A008D-2786-F7BE-D21E-9BC1D792D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026BC58-51BC-42CB-20BE-C23832FD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0642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6BDDB5-5241-7CC5-0999-06261E883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3A758B2-D2D9-750E-76B4-2DABDBB64C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C143CBB-FC7D-2FFE-5DDA-0C9110E3E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94EA949-0668-42DB-5AFB-B1F4203C0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744BD7F-1B75-6425-0770-6BE2F66B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971C04A-14FA-4C9C-57D4-C3908571D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5339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47055D7-6089-83FC-AA41-E067A5CAF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8E34099-9A31-449E-9ED9-282A701A9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A39DEC-38C8-F915-0AA1-0E0416E70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A9B7D-1529-4F2B-B01A-2C569EA27201}" type="datetimeFigureOut">
              <a:rPr lang="zh-TW" altLang="en-US" smtClean="0"/>
              <a:t>2023/6/9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81F668-AFFF-F061-7B24-1CA5AD261A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6401E3F-5768-18FD-5EF7-92D111ED8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4E2A-5568-4801-AF43-C1F4E2BA08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8760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1979EF8D-E675-87FE-09B0-588D436C7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6" y="1612900"/>
            <a:ext cx="10109566" cy="4881033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B199E53-847C-2531-7067-C60D206BC4B1}"/>
              </a:ext>
            </a:extLst>
          </p:cNvPr>
          <p:cNvSpPr txBox="1"/>
          <p:nvPr/>
        </p:nvSpPr>
        <p:spPr>
          <a:xfrm>
            <a:off x="3597559" y="685800"/>
            <a:ext cx="49968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PinkPig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是一個可以練習英文的網站</a:t>
            </a:r>
          </a:p>
        </p:txBody>
      </p:sp>
    </p:spTree>
    <p:extLst>
      <p:ext uri="{BB962C8B-B14F-4D97-AF65-F5344CB8AC3E}">
        <p14:creationId xmlns:p14="http://schemas.microsoft.com/office/powerpoint/2010/main" val="3092251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136132B9-5529-FB34-D80D-3E2140559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293" y="313855"/>
            <a:ext cx="7788707" cy="247935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D70D43A-C4B1-7C43-09B8-04C118DF5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6400" y="4321289"/>
            <a:ext cx="5137257" cy="2346566"/>
          </a:xfrm>
          <a:prstGeom prst="rect">
            <a:avLst/>
          </a:prstGeom>
        </p:spPr>
      </p:pic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2FC263FB-CD07-BB46-2349-4445F86E3FE7}"/>
              </a:ext>
            </a:extLst>
          </p:cNvPr>
          <p:cNvCxnSpPr>
            <a:cxnSpLocks/>
          </p:cNvCxnSpPr>
          <p:nvPr/>
        </p:nvCxnSpPr>
        <p:spPr>
          <a:xfrm flipH="1">
            <a:off x="4756005" y="2260600"/>
            <a:ext cx="4159396" cy="1964267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620152D-808B-9D71-2650-D34D86E7F9EB}"/>
              </a:ext>
            </a:extLst>
          </p:cNvPr>
          <p:cNvSpPr txBox="1"/>
          <p:nvPr/>
        </p:nvSpPr>
        <p:spPr>
          <a:xfrm>
            <a:off x="262467" y="1091865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按下紅色按鈕可以查看考試時間</a:t>
            </a:r>
          </a:p>
        </p:txBody>
      </p:sp>
    </p:spTree>
    <p:extLst>
      <p:ext uri="{BB962C8B-B14F-4D97-AF65-F5344CB8AC3E}">
        <p14:creationId xmlns:p14="http://schemas.microsoft.com/office/powerpoint/2010/main" val="1439671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螢幕擷取畫面, 千斤頂 的圖片&#10;&#10;自動產生的描述">
            <a:extLst>
              <a:ext uri="{FF2B5EF4-FFF2-40B4-BE49-F238E27FC236}">
                <a16:creationId xmlns:a16="http://schemas.microsoft.com/office/drawing/2014/main" id="{CF56E919-C580-811A-EB6F-470606273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17" y="196792"/>
            <a:ext cx="11970365" cy="2248016"/>
          </a:xfrm>
          <a:prstGeom prst="rect">
            <a:avLst/>
          </a:prstGeom>
        </p:spPr>
      </p:pic>
      <p:pic>
        <p:nvPicPr>
          <p:cNvPr id="7" name="圖片 6" descr="一張含有 白色, 字型, 文字, 螢幕擷取畫面 的圖片&#10;&#10;自動產生的描述">
            <a:extLst>
              <a:ext uri="{FF2B5EF4-FFF2-40B4-BE49-F238E27FC236}">
                <a16:creationId xmlns:a16="http://schemas.microsoft.com/office/drawing/2014/main" id="{A2198A41-A257-CCE1-88A0-A52E6DBA78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72" r="33854"/>
          <a:stretch/>
        </p:blipFill>
        <p:spPr>
          <a:xfrm>
            <a:off x="2061632" y="4775093"/>
            <a:ext cx="3395135" cy="2082907"/>
          </a:xfrm>
          <a:prstGeom prst="rect">
            <a:avLst/>
          </a:prstGeom>
        </p:spPr>
      </p:pic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26288512-E573-8B39-ACCC-48C870F474D2}"/>
              </a:ext>
            </a:extLst>
          </p:cNvPr>
          <p:cNvCxnSpPr>
            <a:cxnSpLocks/>
          </p:cNvCxnSpPr>
          <p:nvPr/>
        </p:nvCxnSpPr>
        <p:spPr>
          <a:xfrm>
            <a:off x="1646765" y="2444808"/>
            <a:ext cx="1807635" cy="2152592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7706D53-5F4E-8691-9119-7C6047004AD3}"/>
              </a:ext>
            </a:extLst>
          </p:cNvPr>
          <p:cNvSpPr txBox="1"/>
          <p:nvPr/>
        </p:nvSpPr>
        <p:spPr>
          <a:xfrm>
            <a:off x="6426199" y="3212864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按下好了按鈕進入考試畫面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按下還沒返回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</a:t>
            </a:r>
          </a:p>
        </p:txBody>
      </p:sp>
    </p:spTree>
    <p:extLst>
      <p:ext uri="{BB962C8B-B14F-4D97-AF65-F5344CB8AC3E}">
        <p14:creationId xmlns:p14="http://schemas.microsoft.com/office/powerpoint/2010/main" val="705268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1B4D8835-F11B-2640-A296-40E082BC0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910" y="1522555"/>
            <a:ext cx="5730958" cy="381288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F1F3F4B-4F3E-4A06-A2E8-AD64F2E5CEFB}"/>
              </a:ext>
            </a:extLst>
          </p:cNvPr>
          <p:cNvSpPr txBox="1"/>
          <p:nvPr/>
        </p:nvSpPr>
        <p:spPr>
          <a:xfrm>
            <a:off x="497346" y="1307196"/>
            <a:ext cx="54248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根據你答對的題數你會獲得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A~E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的成績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以及你的評語</a:t>
            </a:r>
          </a:p>
        </p:txBody>
      </p:sp>
    </p:spTree>
    <p:extLst>
      <p:ext uri="{BB962C8B-B14F-4D97-AF65-F5344CB8AC3E}">
        <p14:creationId xmlns:p14="http://schemas.microsoft.com/office/powerpoint/2010/main" val="2350462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CBF20C3-5C1C-0CE8-A93A-FEF258719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7" y="1635126"/>
            <a:ext cx="10109566" cy="4881033"/>
          </a:xfrm>
          <a:prstGeom prst="rect">
            <a:avLst/>
          </a:prstGeom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14D6FBE6-3ED0-BA70-7331-5E7448653496}"/>
              </a:ext>
            </a:extLst>
          </p:cNvPr>
          <p:cNvCxnSpPr>
            <a:cxnSpLocks/>
          </p:cNvCxnSpPr>
          <p:nvPr/>
        </p:nvCxnSpPr>
        <p:spPr>
          <a:xfrm flipH="1">
            <a:off x="3873357" y="1202076"/>
            <a:ext cx="2147299" cy="5003515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AB470BE2-409F-7336-5F85-B70973A40DE9}"/>
              </a:ext>
            </a:extLst>
          </p:cNvPr>
          <p:cNvCxnSpPr>
            <a:cxnSpLocks/>
          </p:cNvCxnSpPr>
          <p:nvPr/>
        </p:nvCxnSpPr>
        <p:spPr>
          <a:xfrm>
            <a:off x="2794571" y="1202076"/>
            <a:ext cx="3904180" cy="760288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891C043-2F1E-D2FA-9276-C30059D569CB}"/>
              </a:ext>
            </a:extLst>
          </p:cNvPr>
          <p:cNvSpPr txBox="1"/>
          <p:nvPr/>
        </p:nvSpPr>
        <p:spPr>
          <a:xfrm>
            <a:off x="347824" y="557193"/>
            <a:ext cx="11496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只要點下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HOME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頁面中的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Free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按鈕就可以去到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</a:t>
            </a:r>
          </a:p>
        </p:txBody>
      </p:sp>
    </p:spTree>
    <p:extLst>
      <p:ext uri="{BB962C8B-B14F-4D97-AF65-F5344CB8AC3E}">
        <p14:creationId xmlns:p14="http://schemas.microsoft.com/office/powerpoint/2010/main" val="3021629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13B7D4A-954B-F4C5-C2FB-5BFD4ED56D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939" y="1063685"/>
            <a:ext cx="8709061" cy="1742732"/>
          </a:xfrm>
          <a:prstGeom prst="rect">
            <a:avLst/>
          </a:prstGeom>
        </p:spPr>
      </p:pic>
      <p:pic>
        <p:nvPicPr>
          <p:cNvPr id="7" name="圖片 6" descr="一張含有 文字, 螢幕擷取畫面, 字型, 行 的圖片&#10;&#10;自動產生的描述">
            <a:extLst>
              <a:ext uri="{FF2B5EF4-FFF2-40B4-BE49-F238E27FC236}">
                <a16:creationId xmlns:a16="http://schemas.microsoft.com/office/drawing/2014/main" id="{427706F8-3705-80F4-56D3-4656840B9E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2937" y="3755436"/>
            <a:ext cx="8709063" cy="203888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FCA5E2C-7D53-09AA-2C44-1AF39A8DFCC2}"/>
              </a:ext>
            </a:extLst>
          </p:cNvPr>
          <p:cNvSpPr txBox="1"/>
          <p:nvPr/>
        </p:nvSpPr>
        <p:spPr>
          <a:xfrm>
            <a:off x="266022" y="1405497"/>
            <a:ext cx="2538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頁面中，你需要錄製符合要求的影片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163EB20-C77D-397A-4658-A8F361F05803}"/>
              </a:ext>
            </a:extLst>
          </p:cNvPr>
          <p:cNvSpPr txBox="1"/>
          <p:nvPr/>
        </p:nvSpPr>
        <p:spPr>
          <a:xfrm>
            <a:off x="266022" y="4359377"/>
            <a:ext cx="2744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影片長度與解析度的要求是隨機的</a:t>
            </a:r>
          </a:p>
        </p:txBody>
      </p:sp>
    </p:spTree>
    <p:extLst>
      <p:ext uri="{BB962C8B-B14F-4D97-AF65-F5344CB8AC3E}">
        <p14:creationId xmlns:p14="http://schemas.microsoft.com/office/powerpoint/2010/main" val="2638153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螢幕擷取畫面, 字型, 行 的圖片&#10;&#10;自動產生的描述">
            <a:extLst>
              <a:ext uri="{FF2B5EF4-FFF2-40B4-BE49-F238E27FC236}">
                <a16:creationId xmlns:a16="http://schemas.microsoft.com/office/drawing/2014/main" id="{BEF2E62D-05F5-411F-1C2D-B4034E338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2" y="1696758"/>
            <a:ext cx="11964015" cy="463573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3B2CC0A-A136-CCF4-92B3-FB2B3292607F}"/>
              </a:ext>
            </a:extLst>
          </p:cNvPr>
          <p:cNvSpPr txBox="1"/>
          <p:nvPr/>
        </p:nvSpPr>
        <p:spPr>
          <a:xfrm>
            <a:off x="3387565" y="587149"/>
            <a:ext cx="5416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在將影片上傳後，會檢查是否符合要求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97C2D663-9769-4AD6-305A-D93270E567CA}"/>
              </a:ext>
            </a:extLst>
          </p:cNvPr>
          <p:cNvCxnSpPr>
            <a:cxnSpLocks/>
          </p:cNvCxnSpPr>
          <p:nvPr/>
        </p:nvCxnSpPr>
        <p:spPr>
          <a:xfrm flipH="1">
            <a:off x="7356297" y="1048814"/>
            <a:ext cx="832206" cy="398552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394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0E976B4-C2EF-A795-9EA1-770B9A47B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7" y="1519767"/>
            <a:ext cx="10109566" cy="4881033"/>
          </a:xfrm>
          <a:prstGeom prst="rect">
            <a:avLst/>
          </a:prstGeom>
        </p:spPr>
      </p:pic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24CC1AF6-56F6-7502-930D-8C2C174591CF}"/>
              </a:ext>
            </a:extLst>
          </p:cNvPr>
          <p:cNvCxnSpPr>
            <a:cxnSpLocks/>
          </p:cNvCxnSpPr>
          <p:nvPr/>
        </p:nvCxnSpPr>
        <p:spPr>
          <a:xfrm>
            <a:off x="4429760" y="1148080"/>
            <a:ext cx="1008307" cy="65145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1B1F2C73-CC61-8523-3AAF-6C709FFFA327}"/>
              </a:ext>
            </a:extLst>
          </p:cNvPr>
          <p:cNvSpPr txBox="1"/>
          <p:nvPr/>
        </p:nvSpPr>
        <p:spPr>
          <a:xfrm>
            <a:off x="1913467" y="592905"/>
            <a:ext cx="4185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上面這些按鈕代表不同的頁面</a:t>
            </a:r>
          </a:p>
        </p:txBody>
      </p:sp>
    </p:spTree>
    <p:extLst>
      <p:ext uri="{BB962C8B-B14F-4D97-AF65-F5344CB8AC3E}">
        <p14:creationId xmlns:p14="http://schemas.microsoft.com/office/powerpoint/2010/main" val="2493887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, 螢幕擷取畫面, 字型, 品牌 的圖片&#10;&#10;自動產生的描述">
            <a:extLst>
              <a:ext uri="{FF2B5EF4-FFF2-40B4-BE49-F238E27FC236}">
                <a16:creationId xmlns:a16="http://schemas.microsoft.com/office/drawing/2014/main" id="{0F8FEAFB-3887-BDBB-322C-7D1540C04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261" y="3703500"/>
            <a:ext cx="3938941" cy="1573893"/>
          </a:xfrm>
          <a:prstGeom prst="rect">
            <a:avLst/>
          </a:prstGeom>
        </p:spPr>
      </p:pic>
      <p:pic>
        <p:nvPicPr>
          <p:cNvPr id="8" name="圖片 7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D50057F2-DCD3-DA0C-E302-FE7D30F2E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266" y="5277394"/>
            <a:ext cx="3938937" cy="1580606"/>
          </a:xfrm>
          <a:prstGeom prst="rect">
            <a:avLst/>
          </a:prstGeom>
        </p:spPr>
      </p:pic>
      <p:pic>
        <p:nvPicPr>
          <p:cNvPr id="10" name="圖片 9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ED15235C-3D13-FC20-8A17-B976509574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204" y="266782"/>
            <a:ext cx="4104796" cy="1622320"/>
          </a:xfrm>
          <a:prstGeom prst="rect">
            <a:avLst/>
          </a:prstGeom>
        </p:spPr>
      </p:pic>
      <p:pic>
        <p:nvPicPr>
          <p:cNvPr id="12" name="圖片 11" descr="一張含有 人的臉孔, 文字, 服裝, 人員 的圖片&#10;&#10;自動產生的描述">
            <a:extLst>
              <a:ext uri="{FF2B5EF4-FFF2-40B4-BE49-F238E27FC236}">
                <a16:creationId xmlns:a16="http://schemas.microsoft.com/office/drawing/2014/main" id="{C7655A06-3B3B-4426-7F3A-F8FDD191E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205" y="1869363"/>
            <a:ext cx="4104795" cy="1695826"/>
          </a:xfrm>
          <a:prstGeom prst="rect">
            <a:avLst/>
          </a:prstGeom>
        </p:spPr>
      </p:pic>
      <p:pic>
        <p:nvPicPr>
          <p:cNvPr id="14" name="圖片 13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67DB36D6-C469-E708-80EB-9EF1B0F2F7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205" y="3565189"/>
            <a:ext cx="4104793" cy="1695825"/>
          </a:xfrm>
          <a:prstGeom prst="rect">
            <a:avLst/>
          </a:prstGeom>
        </p:spPr>
      </p:pic>
      <p:pic>
        <p:nvPicPr>
          <p:cNvPr id="16" name="圖片 15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0A7C00AD-4161-E58A-1317-D6464CED2A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7207" y="5277394"/>
            <a:ext cx="4104793" cy="1580606"/>
          </a:xfrm>
          <a:prstGeom prst="rect">
            <a:avLst/>
          </a:prstGeom>
        </p:spPr>
      </p:pic>
      <p:pic>
        <p:nvPicPr>
          <p:cNvPr id="18" name="圖片 17" descr="一張含有 文字, 船, 船隻, 貨運 的圖片&#10;&#10;自動產生的描述">
            <a:extLst>
              <a:ext uri="{FF2B5EF4-FFF2-40B4-BE49-F238E27FC236}">
                <a16:creationId xmlns:a16="http://schemas.microsoft.com/office/drawing/2014/main" id="{49AC0DD5-7759-4D20-D719-23BE737144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261" y="378547"/>
            <a:ext cx="3938943" cy="1699621"/>
          </a:xfrm>
          <a:prstGeom prst="rect">
            <a:avLst/>
          </a:prstGeom>
        </p:spPr>
      </p:pic>
      <p:pic>
        <p:nvPicPr>
          <p:cNvPr id="20" name="圖片 19" descr="一張含有 文字, 箱子, 硬紙盒, 紙板 的圖片&#10;&#10;自動產生的描述">
            <a:extLst>
              <a:ext uri="{FF2B5EF4-FFF2-40B4-BE49-F238E27FC236}">
                <a16:creationId xmlns:a16="http://schemas.microsoft.com/office/drawing/2014/main" id="{960C3EEF-65B0-FBF3-3D57-B37DEFDF8A6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261" y="2078168"/>
            <a:ext cx="3938942" cy="1625332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45A294CC-96BA-7F2A-A016-3D1D6712BE24}"/>
              </a:ext>
            </a:extLst>
          </p:cNvPr>
          <p:cNvSpPr txBox="1"/>
          <p:nvPr/>
        </p:nvSpPr>
        <p:spPr>
          <a:xfrm>
            <a:off x="743193" y="1104272"/>
            <a:ext cx="2871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HOME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頁面中，可以看到網站的簡介，以及其他頁面的功能的總結。</a:t>
            </a:r>
          </a:p>
        </p:txBody>
      </p:sp>
    </p:spTree>
    <p:extLst>
      <p:ext uri="{BB962C8B-B14F-4D97-AF65-F5344CB8AC3E}">
        <p14:creationId xmlns:p14="http://schemas.microsoft.com/office/powerpoint/2010/main" val="3273778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B28775A1-94FC-B942-9E78-B6BC90A65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7" y="1797169"/>
            <a:ext cx="10109566" cy="4881033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0466FD5-A1D1-1D7B-2992-6A748F6B5F11}"/>
              </a:ext>
            </a:extLst>
          </p:cNvPr>
          <p:cNvSpPr txBox="1"/>
          <p:nvPr/>
        </p:nvSpPr>
        <p:spPr>
          <a:xfrm>
            <a:off x="4310896" y="328774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主要的功能是考試和練習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和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EXERCISE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29605086-6A38-4C44-7F71-8EEF7CB03D1E}"/>
              </a:ext>
            </a:extLst>
          </p:cNvPr>
          <p:cNvCxnSpPr>
            <a:cxnSpLocks/>
          </p:cNvCxnSpPr>
          <p:nvPr/>
        </p:nvCxnSpPr>
        <p:spPr>
          <a:xfrm>
            <a:off x="5445303" y="1232899"/>
            <a:ext cx="811659" cy="75001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C9C2222C-09AA-2B66-CFB7-E83C926A6A91}"/>
              </a:ext>
            </a:extLst>
          </p:cNvPr>
          <p:cNvCxnSpPr>
            <a:cxnSpLocks/>
          </p:cNvCxnSpPr>
          <p:nvPr/>
        </p:nvCxnSpPr>
        <p:spPr>
          <a:xfrm>
            <a:off x="6801492" y="1232899"/>
            <a:ext cx="215757" cy="75001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562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CBF20C3-5C1C-0CE8-A93A-FEF258719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217" y="1635126"/>
            <a:ext cx="10109566" cy="4881033"/>
          </a:xfrm>
          <a:prstGeom prst="rect">
            <a:avLst/>
          </a:prstGeom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14D6FBE6-3ED0-BA70-7331-5E7448653496}"/>
              </a:ext>
            </a:extLst>
          </p:cNvPr>
          <p:cNvCxnSpPr>
            <a:cxnSpLocks/>
          </p:cNvCxnSpPr>
          <p:nvPr/>
        </p:nvCxnSpPr>
        <p:spPr>
          <a:xfrm flipH="1">
            <a:off x="2455333" y="1224281"/>
            <a:ext cx="3408286" cy="4947919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AB470BE2-409F-7336-5F85-B70973A40DE9}"/>
              </a:ext>
            </a:extLst>
          </p:cNvPr>
          <p:cNvCxnSpPr>
            <a:cxnSpLocks/>
          </p:cNvCxnSpPr>
          <p:nvPr/>
        </p:nvCxnSpPr>
        <p:spPr>
          <a:xfrm>
            <a:off x="3098800" y="1224281"/>
            <a:ext cx="3081867" cy="689186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891C043-2F1E-D2FA-9276-C30059D569CB}"/>
              </a:ext>
            </a:extLst>
          </p:cNvPr>
          <p:cNvSpPr txBox="1"/>
          <p:nvPr/>
        </p:nvSpPr>
        <p:spPr>
          <a:xfrm>
            <a:off x="1161627" y="555606"/>
            <a:ext cx="9403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只要點下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HOME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頁面中的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Do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按鈕就可以去到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</a:t>
            </a:r>
          </a:p>
        </p:txBody>
      </p:sp>
    </p:spTree>
    <p:extLst>
      <p:ext uri="{BB962C8B-B14F-4D97-AF65-F5344CB8AC3E}">
        <p14:creationId xmlns:p14="http://schemas.microsoft.com/office/powerpoint/2010/main" val="3223206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船隻, 船, 運輸 的圖片&#10;&#10;自動產生的描述">
            <a:extLst>
              <a:ext uri="{FF2B5EF4-FFF2-40B4-BE49-F238E27FC236}">
                <a16:creationId xmlns:a16="http://schemas.microsoft.com/office/drawing/2014/main" id="{CA03548B-26B0-D894-89A7-221B72F61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898" y="0"/>
            <a:ext cx="9600102" cy="3304787"/>
          </a:xfrm>
          <a:prstGeom prst="rect">
            <a:avLst/>
          </a:prstGeom>
        </p:spPr>
      </p:pic>
      <p:pic>
        <p:nvPicPr>
          <p:cNvPr id="7" name="圖片 6" descr="一張含有 文字, 螢幕擷取畫面, 陳列, 電腦 的圖片&#10;&#10;自動產生的描述">
            <a:extLst>
              <a:ext uri="{FF2B5EF4-FFF2-40B4-BE49-F238E27FC236}">
                <a16:creationId xmlns:a16="http://schemas.microsoft.com/office/drawing/2014/main" id="{ED24F0D8-F1CE-3045-6BE5-5AAFCB4358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898" y="3106295"/>
            <a:ext cx="9600102" cy="375170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09D929EE-F88B-0001-B939-791238E0B261}"/>
              </a:ext>
            </a:extLst>
          </p:cNvPr>
          <p:cNvSpPr txBox="1"/>
          <p:nvPr/>
        </p:nvSpPr>
        <p:spPr>
          <a:xfrm>
            <a:off x="364067" y="1151466"/>
            <a:ext cx="18711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頁面中，你必須先觀看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部英文短片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並在看完後勾選完成</a:t>
            </a: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1DB13509-5C7F-98A9-91AD-5D9189EF465E}"/>
              </a:ext>
            </a:extLst>
          </p:cNvPr>
          <p:cNvCxnSpPr>
            <a:cxnSpLocks/>
          </p:cNvCxnSpPr>
          <p:nvPr/>
        </p:nvCxnSpPr>
        <p:spPr>
          <a:xfrm>
            <a:off x="2235200" y="4330694"/>
            <a:ext cx="6739467" cy="1096439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26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螢幕擷取畫面 的圖片&#10;&#10;自動產生的描述">
            <a:extLst>
              <a:ext uri="{FF2B5EF4-FFF2-40B4-BE49-F238E27FC236}">
                <a16:creationId xmlns:a16="http://schemas.microsoft.com/office/drawing/2014/main" id="{D3950AD2-23F6-A688-07E1-81BB32459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97" y="4741333"/>
            <a:ext cx="11089269" cy="1589702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1A81AFD-DD25-1C5A-D8AB-01B4ED1096EB}"/>
              </a:ext>
            </a:extLst>
          </p:cNvPr>
          <p:cNvSpPr txBox="1"/>
          <p:nvPr/>
        </p:nvSpPr>
        <p:spPr>
          <a:xfrm>
            <a:off x="3233678" y="804332"/>
            <a:ext cx="5724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等到完成度滿了之後，才能按下開始測驗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F3166A9-838A-D948-CCC9-EB24FA4F3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97" y="1999151"/>
            <a:ext cx="10115603" cy="1020306"/>
          </a:xfrm>
          <a:prstGeom prst="rect">
            <a:avLst/>
          </a:prstGeom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7ED20DCA-BD31-9B44-8DFA-EF2198A07A16}"/>
              </a:ext>
            </a:extLst>
          </p:cNvPr>
          <p:cNvCxnSpPr>
            <a:cxnSpLocks/>
          </p:cNvCxnSpPr>
          <p:nvPr/>
        </p:nvCxnSpPr>
        <p:spPr>
          <a:xfrm flipH="1">
            <a:off x="5954128" y="3366590"/>
            <a:ext cx="1" cy="137474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9095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船隻, 船, 運輸, 貨運 的圖片&#10;&#10;自動產生的描述">
            <a:extLst>
              <a:ext uri="{FF2B5EF4-FFF2-40B4-BE49-F238E27FC236}">
                <a16:creationId xmlns:a16="http://schemas.microsoft.com/office/drawing/2014/main" id="{99558E13-10A5-D6A4-7264-111CE520B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60" y="1717714"/>
            <a:ext cx="9288616" cy="2490390"/>
          </a:xfrm>
          <a:prstGeom prst="rect">
            <a:avLst/>
          </a:prstGeom>
        </p:spPr>
      </p:pic>
      <p:pic>
        <p:nvPicPr>
          <p:cNvPr id="7" name="圖片 6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9C69F7C8-ABD9-4BCB-BEC3-87F34879EE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60" y="3537638"/>
            <a:ext cx="9288616" cy="2956811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35CDAD6-6121-1683-AE6C-0CC3AA4DA869}"/>
              </a:ext>
            </a:extLst>
          </p:cNvPr>
          <p:cNvSpPr txBox="1"/>
          <p:nvPr/>
        </p:nvSpPr>
        <p:spPr>
          <a:xfrm>
            <a:off x="3079789" y="728134"/>
            <a:ext cx="6032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但是在開始之前，還需要確認一下考試資訊</a:t>
            </a:r>
          </a:p>
        </p:txBody>
      </p:sp>
    </p:spTree>
    <p:extLst>
      <p:ext uri="{BB962C8B-B14F-4D97-AF65-F5344CB8AC3E}">
        <p14:creationId xmlns:p14="http://schemas.microsoft.com/office/powerpoint/2010/main" val="864551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設計 的圖片&#10;&#10;自動產生的描述">
            <a:extLst>
              <a:ext uri="{FF2B5EF4-FFF2-40B4-BE49-F238E27FC236}">
                <a16:creationId xmlns:a16="http://schemas.microsoft.com/office/drawing/2014/main" id="{136132B9-5529-FB34-D80D-3E2140559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293" y="313855"/>
            <a:ext cx="7788707" cy="2479350"/>
          </a:xfrm>
          <a:prstGeom prst="rect">
            <a:avLst/>
          </a:prstGeom>
        </p:spPr>
      </p:pic>
      <p:pic>
        <p:nvPicPr>
          <p:cNvPr id="6" name="圖片 5" descr="一張含有 文字, 圖表, 字型, 螢幕擷取畫面 的圖片&#10;&#10;自動產生的描述">
            <a:extLst>
              <a:ext uri="{FF2B5EF4-FFF2-40B4-BE49-F238E27FC236}">
                <a16:creationId xmlns:a16="http://schemas.microsoft.com/office/drawing/2014/main" id="{4D70D43A-C4B1-7C43-09B8-04C118DF5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429000"/>
            <a:ext cx="5137257" cy="3115145"/>
          </a:xfrm>
          <a:prstGeom prst="rect">
            <a:avLst/>
          </a:prstGeom>
        </p:spPr>
      </p:pic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2FC263FB-CD07-BB46-2349-4445F86E3FE7}"/>
              </a:ext>
            </a:extLst>
          </p:cNvPr>
          <p:cNvCxnSpPr>
            <a:cxnSpLocks/>
          </p:cNvCxnSpPr>
          <p:nvPr/>
        </p:nvCxnSpPr>
        <p:spPr>
          <a:xfrm flipH="1">
            <a:off x="3733800" y="1016000"/>
            <a:ext cx="4986867" cy="2912533"/>
          </a:xfrm>
          <a:prstGeom prst="straightConnector1">
            <a:avLst/>
          </a:prstGeom>
          <a:ln w="1143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620152D-808B-9D71-2650-D34D86E7F9EB}"/>
              </a:ext>
            </a:extLst>
          </p:cNvPr>
          <p:cNvSpPr txBox="1"/>
          <p:nvPr/>
        </p:nvSpPr>
        <p:spPr>
          <a:xfrm>
            <a:off x="262467" y="1091865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按下紅色按鈕可以查看考試位置</a:t>
            </a:r>
          </a:p>
        </p:txBody>
      </p:sp>
    </p:spTree>
    <p:extLst>
      <p:ext uri="{BB962C8B-B14F-4D97-AF65-F5344CB8AC3E}">
        <p14:creationId xmlns:p14="http://schemas.microsoft.com/office/powerpoint/2010/main" val="38796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211</Words>
  <Application>Microsoft Office PowerPoint</Application>
  <PresentationFormat>寬螢幕</PresentationFormat>
  <Paragraphs>25</Paragraphs>
  <Slides>15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微軟正黑體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李宇軒</dc:creator>
  <cp:lastModifiedBy>李宇軒</cp:lastModifiedBy>
  <cp:revision>5</cp:revision>
  <dcterms:created xsi:type="dcterms:W3CDTF">2023-06-09T11:40:50Z</dcterms:created>
  <dcterms:modified xsi:type="dcterms:W3CDTF">2023-06-09T13:41:52Z</dcterms:modified>
</cp:coreProperties>
</file>

<file path=docProps/thumbnail.jpeg>
</file>